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1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3af11a47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93af11a4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3af11a47_0_3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3af11a4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3af11a47_0_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3af11a4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3af11a47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93af11a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44b4e82d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44b4e82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44b4e82d_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944b4e82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af11a47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3af11a4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3af11a47_0_4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3af11a4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3af11a47_0_4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93af11a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3af11a47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3af11a4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3af11a47_0_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3af11a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44b4e82d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44b4e82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93af11a47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93af11a4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93af11a47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93af11a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3af11a47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3af11a4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3af11a47_0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3af11a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3af11a47_0_3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3af11a4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3af11a47_0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3af11a4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93af11a47_0_4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93af11a4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696350" y="2838088"/>
            <a:ext cx="57513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¿Qué es HTML?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6058200" y="383800"/>
            <a:ext cx="25047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Atributos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25" y="1588800"/>
            <a:ext cx="7638668" cy="49287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6360000" dist="1333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999175" y="9665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Imágenes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5" y="2389513"/>
            <a:ext cx="8074950" cy="251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7375"/>
            <a:ext cx="6858000" cy="314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31" name="Google Shape;131;p24"/>
          <p:cNvSpPr txBox="1"/>
          <p:nvPr/>
        </p:nvSpPr>
        <p:spPr>
          <a:xfrm>
            <a:off x="3714750" y="537600"/>
            <a:ext cx="1714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Videos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675" y="1967750"/>
            <a:ext cx="6960650" cy="36929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40" name="Google Shape;140;p25"/>
          <p:cNvSpPr txBox="1"/>
          <p:nvPr/>
        </p:nvSpPr>
        <p:spPr>
          <a:xfrm>
            <a:off x="3128425" y="867050"/>
            <a:ext cx="4923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 hipervínculo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293750"/>
            <a:ext cx="419100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25" y="2293750"/>
            <a:ext cx="37909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517050" y="1097825"/>
            <a:ext cx="210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Listas</a:t>
            </a:r>
            <a:endParaRPr b="1" sz="4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25" y="1542275"/>
            <a:ext cx="6324600" cy="48577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55" name="Google Shape;155;p27"/>
          <p:cNvSpPr txBox="1"/>
          <p:nvPr/>
        </p:nvSpPr>
        <p:spPr>
          <a:xfrm>
            <a:off x="5633525" y="528575"/>
            <a:ext cx="2968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Consolas"/>
                <a:ea typeface="Consolas"/>
                <a:cs typeface="Consolas"/>
                <a:sym typeface="Consolas"/>
              </a:rPr>
              <a:t>Utilities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374050" y="4364175"/>
            <a:ext cx="1745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Divs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" y="434800"/>
            <a:ext cx="4948301" cy="3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1644300" y="3073888"/>
            <a:ext cx="2714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00" y="-883250"/>
            <a:ext cx="3506500" cy="80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350" y="1795493"/>
            <a:ext cx="4223300" cy="413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3" y="1309800"/>
            <a:ext cx="8412676" cy="55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625" y="2334463"/>
            <a:ext cx="21907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36000" y="924900"/>
            <a:ext cx="72720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Markup Language</a:t>
            </a:r>
            <a:endParaRPr b="1"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2177850" y="851875"/>
            <a:ext cx="478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 es semántico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807" y="1761307"/>
            <a:ext cx="4674402" cy="5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1534050" y="2838088"/>
            <a:ext cx="60759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practicar...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/>
        <p:spPr>
          <a:xfrm>
            <a:off x="1118675" y="2585729"/>
            <a:ext cx="6420251" cy="42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221200" y="1118675"/>
            <a:ext cx="4701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Estructura básica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266850" y="11186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En código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2010349"/>
            <a:ext cx="7383650" cy="406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175" y="1497812"/>
            <a:ext cx="5283950" cy="438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7"/>
          <p:cNvSpPr txBox="1"/>
          <p:nvPr/>
        </p:nvSpPr>
        <p:spPr>
          <a:xfrm>
            <a:off x="2675100" y="25940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HTML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675100" y="57172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063" y="1593225"/>
            <a:ext cx="5858874" cy="3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675100" y="40305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500" y="1424538"/>
            <a:ext cx="5533000" cy="4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495225"/>
            <a:ext cx="6191250" cy="520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 txBox="1"/>
          <p:nvPr/>
        </p:nvSpPr>
        <p:spPr>
          <a:xfrm>
            <a:off x="2034750" y="340450"/>
            <a:ext cx="5074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675100" y="68077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Botones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925" y="1761475"/>
            <a:ext cx="5906150" cy="2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